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97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4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5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4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9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7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2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9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502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03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99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50819-150B-4DDB-9822-E4C1EC6B22A5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009E7-8FD5-4CAC-8F82-488C3E39F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45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7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kcicerchi</dc:creator>
  <cp:lastModifiedBy>kcicerchi</cp:lastModifiedBy>
  <cp:revision>1</cp:revision>
  <dcterms:created xsi:type="dcterms:W3CDTF">2014-02-05T18:59:18Z</dcterms:created>
  <dcterms:modified xsi:type="dcterms:W3CDTF">2014-02-05T19:00:26Z</dcterms:modified>
</cp:coreProperties>
</file>