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71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34973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01409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22533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5484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9898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49769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82234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8991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65022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45030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09965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250819-150B-4DDB-9822-E4C1EC6B22A5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2009E7-8FD5-4CAC-8F82-488C3E39F4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1445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219720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kcicerchi</dc:creator>
  <cp:lastModifiedBy>kcicerchi</cp:lastModifiedBy>
  <cp:revision>1</cp:revision>
  <dcterms:created xsi:type="dcterms:W3CDTF">2014-02-05T18:59:18Z</dcterms:created>
  <dcterms:modified xsi:type="dcterms:W3CDTF">2014-02-05T19:00:26Z</dcterms:modified>
</cp:coreProperties>
</file>

<file path=docProps/thumbnail.jpeg>
</file>