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62" r:id="rId4"/>
    <p:sldId id="263" r:id="rId5"/>
    <p:sldId id="264" r:id="rId6"/>
    <p:sldId id="265" r:id="rId7"/>
    <p:sldId id="266" r:id="rId8"/>
    <p:sldId id="267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55268-B6AB-4D9D-A767-1DA2F5C9AB3A}" type="datetimeFigureOut">
              <a:rPr lang="en-US" smtClean="0"/>
              <a:t>3/10/2015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B6A78-ACFF-46D0-B66F-86E0ABF44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694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55268-B6AB-4D9D-A767-1DA2F5C9AB3A}" type="datetimeFigureOut">
              <a:rPr lang="en-US" smtClean="0"/>
              <a:t>3/10/2015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B6A78-ACFF-46D0-B66F-86E0ABF44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27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55268-B6AB-4D9D-A767-1DA2F5C9AB3A}" type="datetimeFigureOut">
              <a:rPr lang="en-US" smtClean="0"/>
              <a:t>3/10/2015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B6A78-ACFF-46D0-B66F-86E0ABF44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834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55268-B6AB-4D9D-A767-1DA2F5C9AB3A}" type="datetimeFigureOut">
              <a:rPr lang="en-US" smtClean="0"/>
              <a:t>3/10/2015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B6A78-ACFF-46D0-B66F-86E0ABF44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381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55268-B6AB-4D9D-A767-1DA2F5C9AB3A}" type="datetimeFigureOut">
              <a:rPr lang="en-US" smtClean="0"/>
              <a:t>3/10/2015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B6A78-ACFF-46D0-B66F-86E0ABF44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199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55268-B6AB-4D9D-A767-1DA2F5C9AB3A}" type="datetimeFigureOut">
              <a:rPr lang="en-US" smtClean="0"/>
              <a:t>3/10/2015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B6A78-ACFF-46D0-B66F-86E0ABF44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92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55268-B6AB-4D9D-A767-1DA2F5C9AB3A}" type="datetimeFigureOut">
              <a:rPr lang="en-US" smtClean="0"/>
              <a:t>3/10/2015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B6A78-ACFF-46D0-B66F-86E0ABF44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229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55268-B6AB-4D9D-A767-1DA2F5C9AB3A}" type="datetimeFigureOut">
              <a:rPr lang="en-US" smtClean="0"/>
              <a:t>3/10/2015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B6A78-ACFF-46D0-B66F-86E0ABF44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759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55268-B6AB-4D9D-A767-1DA2F5C9AB3A}" type="datetimeFigureOut">
              <a:rPr lang="en-US" smtClean="0"/>
              <a:t>3/10/2015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B6A78-ACFF-46D0-B66F-86E0ABF44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299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55268-B6AB-4D9D-A767-1DA2F5C9AB3A}" type="datetimeFigureOut">
              <a:rPr lang="en-US" smtClean="0"/>
              <a:t>3/10/2015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B6A78-ACFF-46D0-B66F-86E0ABF44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892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55268-B6AB-4D9D-A767-1DA2F5C9AB3A}" type="datetimeFigureOut">
              <a:rPr lang="en-US" smtClean="0"/>
              <a:t>3/10/2015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B6A78-ACFF-46D0-B66F-86E0ABF44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271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D55268-B6AB-4D9D-A767-1DA2F5C9AB3A}" type="datetimeFigureOut">
              <a:rPr lang="en-US" smtClean="0"/>
              <a:t>3/10/2015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1B6A78-ACFF-46D0-B66F-86E0ABF44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262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7489" y="0"/>
            <a:ext cx="936148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3454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828800" y="533697"/>
            <a:ext cx="714048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 smtClean="0"/>
              <a:t>ANYONE CAN REGISTER:</a:t>
            </a:r>
            <a:endParaRPr lang="en-US" sz="5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81025" y="1657350"/>
            <a:ext cx="818420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Anyone, regardless of age, lifestyle or medical condition can register as a donor.</a:t>
            </a:r>
          </a:p>
          <a:p>
            <a:r>
              <a:rPr lang="en-US" sz="3600" b="1" dirty="0" smtClean="0"/>
              <a:t>Patients with diabetes, hepatitis and other chronic conditions can potentially save and heal lives. </a:t>
            </a:r>
            <a:endParaRPr lang="en-US" sz="36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221" y="588139"/>
            <a:ext cx="1054883" cy="873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7995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304800"/>
            <a:ext cx="8229600" cy="1828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 smtClean="0"/>
              <a:t>National Blue &amp; Green Day is April 17</a:t>
            </a:r>
          </a:p>
          <a:p>
            <a:pPr marL="0" indent="0" algn="ctr">
              <a:buNone/>
            </a:pPr>
            <a:r>
              <a:rPr lang="en-US" dirty="0" smtClean="0"/>
              <a:t>Celebrate the lifesaving gift of donation by wearing your brightest </a:t>
            </a:r>
            <a:r>
              <a:rPr lang="en-US" b="1" dirty="0" smtClean="0">
                <a:solidFill>
                  <a:srgbClr val="0070C0"/>
                </a:solidFill>
              </a:rPr>
              <a:t>blue</a:t>
            </a:r>
            <a:r>
              <a:rPr lang="en-US" dirty="0" smtClean="0"/>
              <a:t> &amp; </a:t>
            </a:r>
            <a:r>
              <a:rPr lang="en-US" b="1" dirty="0" smtClean="0">
                <a:solidFill>
                  <a:srgbClr val="92D050"/>
                </a:solidFill>
              </a:rPr>
              <a:t>green!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1027" name="Picture 3" descr="P:\PR\Photos\2014\April- National Donate Life Month\Hospital Activity\McKee Medical Center\McKee Group Small-croppe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4100" y="2057400"/>
            <a:ext cx="4648200" cy="2459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9088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937951" y="533697"/>
            <a:ext cx="469231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 smtClean="0"/>
              <a:t>MEDICAL CARE:</a:t>
            </a:r>
            <a:endParaRPr lang="en-US" sz="5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42550" y="1643062"/>
            <a:ext cx="818420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Your decision to be an organ, eye and tissue donor will not interfere</a:t>
            </a:r>
          </a:p>
          <a:p>
            <a:r>
              <a:rPr lang="en-US" sz="3600" b="1" dirty="0" smtClean="0"/>
              <a:t>with your medical care. Doctors and nurses caring for you before death </a:t>
            </a:r>
          </a:p>
          <a:p>
            <a:r>
              <a:rPr lang="en-US" sz="3600" b="1" dirty="0" smtClean="0"/>
              <a:t>are not involved in the donation process. </a:t>
            </a:r>
            <a:endParaRPr lang="en-US" sz="3600" b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746" y="584020"/>
            <a:ext cx="1054883" cy="873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3035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9605" y="381000"/>
            <a:ext cx="6248400" cy="4395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928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988" y="457200"/>
            <a:ext cx="8686800" cy="1219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 dirty="0" smtClean="0"/>
              <a:t>Donate Life Day with the Colorado Rockies is April 25</a:t>
            </a:r>
            <a:r>
              <a:rPr lang="en-US" sz="2800" dirty="0" smtClean="0"/>
              <a:t> </a:t>
            </a:r>
            <a:endParaRPr lang="en-US" sz="2800" dirty="0"/>
          </a:p>
        </p:txBody>
      </p:sp>
      <p:pic>
        <p:nvPicPr>
          <p:cNvPr id="2051" name="Picture 3" descr="P:\PR\Photos\2014\Vinny Castilla Photo Shoot\Low Res\Vinny\IMG_0214a-X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4988" y="1219200"/>
            <a:ext cx="1795463" cy="2692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53714" y="1120366"/>
            <a:ext cx="5984074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Celebrate National Donate Life Month with discounted tickets to the Colorado Rockies vs. San Francisco </a:t>
            </a:r>
            <a:r>
              <a:rPr lang="en-US" sz="2000" dirty="0" smtClean="0"/>
              <a:t>Giants!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Free </a:t>
            </a:r>
            <a:r>
              <a:rPr lang="en-US" sz="2000" dirty="0" err="1" smtClean="0"/>
              <a:t>coozies</a:t>
            </a:r>
            <a:r>
              <a:rPr lang="en-US" sz="2000" dirty="0" smtClean="0"/>
              <a:t> for the first 15,000 fans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Photos and autographs with Donate Life Advocate and baseball legend Vinny </a:t>
            </a:r>
            <a:r>
              <a:rPr lang="en-US" sz="2000" dirty="0" err="1" smtClean="0"/>
              <a:t>Castilla</a:t>
            </a:r>
            <a:endParaRPr lang="en-US" sz="20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Interactive fan kiosk and photo booth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Don’t miss the pre-game ceremony featuring local transplant recipients</a:t>
            </a:r>
            <a:endParaRPr lang="en-US" sz="2000" dirty="0"/>
          </a:p>
          <a:p>
            <a:pPr algn="ctr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98988" y="4267200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Visit DonorAlliance.org/</a:t>
            </a:r>
            <a:r>
              <a:rPr lang="en-US" sz="2400" b="1" dirty="0" err="1"/>
              <a:t>ColoradoRockies</a:t>
            </a:r>
            <a:r>
              <a:rPr lang="en-US" sz="2400" b="1" dirty="0"/>
              <a:t> for more </a:t>
            </a:r>
            <a:r>
              <a:rPr lang="en-US" sz="2400" b="1" dirty="0" smtClean="0"/>
              <a:t>info.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346374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:\PR\April - NATIONAL DONATE LIFE MONTH\NDLM 2015\DA NDLM Materials\Get-the-Fact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304799"/>
            <a:ext cx="3429000" cy="4799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33697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784753" y="350401"/>
            <a:ext cx="696780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/>
              <a:t>A single donor can save more than 100 Lives!</a:t>
            </a:r>
            <a:endParaRPr lang="en-US" sz="5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14957" y="2331601"/>
            <a:ext cx="818420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1" dirty="0" smtClean="0"/>
              <a:t>An organ </a:t>
            </a:r>
            <a:r>
              <a:rPr lang="en-US" sz="3600" b="1" dirty="0"/>
              <a:t>d</a:t>
            </a:r>
            <a:r>
              <a:rPr lang="en-US" sz="3600" b="1" dirty="0" smtClean="0"/>
              <a:t>onor can save 8 lives through organ donation.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1" dirty="0" smtClean="0"/>
              <a:t>A tissue donor can save </a:t>
            </a:r>
            <a:r>
              <a:rPr lang="en-US" sz="3600" b="1" dirty="0" smtClean="0"/>
              <a:t>or </a:t>
            </a:r>
            <a:r>
              <a:rPr lang="en-US" sz="3600" b="1" dirty="0" smtClean="0"/>
              <a:t>heal more than 100 lives through tissue donation.</a:t>
            </a:r>
            <a:endParaRPr lang="en-US" sz="36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596" y="791060"/>
            <a:ext cx="1054883" cy="873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60181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200</Words>
  <Application>Microsoft Office PowerPoint</Application>
  <PresentationFormat>On-screen Show (4:3)</PresentationFormat>
  <Paragraphs>19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Donor Alliance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Andrea Smith</dc:creator>
  <cp:lastModifiedBy>kcicerchi</cp:lastModifiedBy>
  <cp:revision>7</cp:revision>
  <dcterms:created xsi:type="dcterms:W3CDTF">2015-02-27T23:43:21Z</dcterms:created>
  <dcterms:modified xsi:type="dcterms:W3CDTF">2015-03-10T16:45:50Z</dcterms:modified>
</cp:coreProperties>
</file>