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3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8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9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2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5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9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7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55268-B6AB-4D9D-A767-1DA2F5C9AB3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B6A78-ACFF-46D0-B66F-86E0ABF4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489" y="0"/>
            <a:ext cx="93614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5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533697"/>
            <a:ext cx="7140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ANYONE CAN REGISTER:</a:t>
            </a:r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1025" y="1657350"/>
            <a:ext cx="81842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Anyone, regardless of age, lifestyle or medical condition can register as a donor.</a:t>
            </a:r>
          </a:p>
          <a:p>
            <a:r>
              <a:rPr lang="en-US" sz="3600" b="1" dirty="0" smtClean="0"/>
              <a:t>Patients with diabetes, hepatitis and other chronic conditions can potentially save and heal lives. 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1" y="588139"/>
            <a:ext cx="1054883" cy="87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9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304800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National Blue &amp; Green Day is April 17</a:t>
            </a:r>
          </a:p>
          <a:p>
            <a:pPr marL="0" indent="0" algn="ctr">
              <a:buNone/>
            </a:pPr>
            <a:r>
              <a:rPr lang="en-US" dirty="0" smtClean="0"/>
              <a:t>Celebrate the lifesaving gift of donation by wearing your brightest </a:t>
            </a:r>
            <a:r>
              <a:rPr lang="en-US" b="1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92D050"/>
                </a:solidFill>
              </a:rPr>
              <a:t>green!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 descr="P:\PR\Photos\2014\April- National Donate Life Month\Hospital Activity\McKee Medical Center\McKee Group Small-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057400"/>
            <a:ext cx="4648200" cy="245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8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7951" y="533697"/>
            <a:ext cx="46923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MEDICAL CARE: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550" y="1643062"/>
            <a:ext cx="81842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Your decision to be an organ, eye and tissue donor will not interfere</a:t>
            </a:r>
          </a:p>
          <a:p>
            <a:r>
              <a:rPr lang="en-US" sz="3600" b="1" dirty="0" smtClean="0"/>
              <a:t>with your medical care. Doctors and nurses caring for you before death </a:t>
            </a:r>
          </a:p>
          <a:p>
            <a:r>
              <a:rPr lang="en-US" sz="3600" b="1" dirty="0" smtClean="0"/>
              <a:t>are not involved in the donation process. </a:t>
            </a:r>
            <a:endParaRPr lang="en-US" sz="3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46" y="584020"/>
            <a:ext cx="1054883" cy="87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3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605" y="381000"/>
            <a:ext cx="6248400" cy="439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2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88" y="457200"/>
            <a:ext cx="86868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Donate Life Day with the Colorado Rockies is April 25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2051" name="Picture 3" descr="P:\PR\Photos\2014\Vinny Castilla Photo Shoot\Low Res\Vinny\IMG_0214a-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88" y="1219200"/>
            <a:ext cx="1795463" cy="269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3714" y="1120366"/>
            <a:ext cx="598407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Celebrate National Donate Life Month with discounted tickets to the Colorado Rockies vs. San Francisco </a:t>
            </a:r>
            <a:r>
              <a:rPr lang="en-US" sz="2000" dirty="0" smtClean="0"/>
              <a:t>Giants!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Free </a:t>
            </a:r>
            <a:r>
              <a:rPr lang="en-US" sz="2000" dirty="0" err="1" smtClean="0"/>
              <a:t>coozies</a:t>
            </a:r>
            <a:r>
              <a:rPr lang="en-US" sz="2000" dirty="0" smtClean="0"/>
              <a:t> for the first 15,000 fans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Photos and autographs with Donate Life Advocate and baseball legend Vinny </a:t>
            </a:r>
            <a:r>
              <a:rPr lang="en-US" sz="2000" dirty="0" err="1" smtClean="0"/>
              <a:t>Castilla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Interactive fan kiosk and photo booth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Don’t miss the pre-game ceremony featuring local transplant recipients</a:t>
            </a:r>
            <a:endParaRPr lang="en-US" sz="2000" dirty="0"/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8988" y="426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Visit DonorAlliance.org/</a:t>
            </a:r>
            <a:r>
              <a:rPr lang="en-US" sz="2400" b="1" dirty="0" err="1"/>
              <a:t>ColoradoRockies</a:t>
            </a:r>
            <a:r>
              <a:rPr lang="en-US" sz="2400" b="1" dirty="0"/>
              <a:t> for more </a:t>
            </a:r>
            <a:r>
              <a:rPr lang="en-US" sz="2400" b="1" dirty="0" smtClean="0"/>
              <a:t>info.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4637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PR\April - NATIONAL DONATE LIFE MONTH\NDLM 2015\DA NDLM Materials\Get-the-Fac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799"/>
            <a:ext cx="3429000" cy="479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36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84753" y="350401"/>
            <a:ext cx="6967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 single donor can save more than 100 Lives!</a:t>
            </a:r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4957" y="2331601"/>
            <a:ext cx="81842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An organ </a:t>
            </a:r>
            <a:r>
              <a:rPr lang="en-US" sz="3600" b="1" dirty="0"/>
              <a:t>d</a:t>
            </a:r>
            <a:r>
              <a:rPr lang="en-US" sz="3600" b="1" dirty="0" smtClean="0"/>
              <a:t>onor can save 8 lives through organ donation.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A tissue donor can save </a:t>
            </a:r>
            <a:r>
              <a:rPr lang="en-US" sz="3600" b="1" dirty="0" smtClean="0"/>
              <a:t>or </a:t>
            </a:r>
            <a:r>
              <a:rPr lang="en-US" sz="3600" b="1" dirty="0" smtClean="0"/>
              <a:t>heal more than 100 lives through tissue donation.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96" y="791060"/>
            <a:ext cx="1054883" cy="87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1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200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Donor 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Smith</dc:creator>
  <cp:lastModifiedBy>kcicerchi</cp:lastModifiedBy>
  <cp:revision>7</cp:revision>
  <dcterms:created xsi:type="dcterms:W3CDTF">2015-02-27T23:43:21Z</dcterms:created>
  <dcterms:modified xsi:type="dcterms:W3CDTF">2015-03-10T16:45:50Z</dcterms:modified>
</cp:coreProperties>
</file>