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8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5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2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69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5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6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0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07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9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5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1879-D87D-484F-98AB-251EF75036A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FD0E7-B80D-49BC-93B2-56C8E1398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9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1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39734"/>
            <a:ext cx="9144000" cy="4318266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1"/>
                </a:solidFill>
                <a:latin typeface="Arno Pro Display" pitchFamily="18" charset="0"/>
              </a:rPr>
              <a:t>The </a:t>
            </a:r>
            <a:r>
              <a:rPr lang="en-US" sz="3000" dirty="0" smtClean="0">
                <a:solidFill>
                  <a:schemeClr val="tx1"/>
                </a:solidFill>
                <a:latin typeface="Arno Pro Display" pitchFamily="18" charset="0"/>
              </a:rPr>
              <a:t>Donor Dash is for runners, walkers and the entire family to </a:t>
            </a:r>
            <a:r>
              <a:rPr lang="en-US" sz="3000" i="1" dirty="0" smtClean="0">
                <a:solidFill>
                  <a:schemeClr val="tx1"/>
                </a:solidFill>
                <a:latin typeface="Arno Pro Display" pitchFamily="18" charset="0"/>
              </a:rPr>
              <a:t>HONOR</a:t>
            </a:r>
            <a:r>
              <a:rPr lang="en-US" sz="3000" dirty="0" smtClean="0">
                <a:solidFill>
                  <a:schemeClr val="tx1"/>
                </a:solidFill>
                <a:latin typeface="Arno Pro Display" pitchFamily="18" charset="0"/>
              </a:rPr>
              <a:t> the lives of organ and tissue donors, </a:t>
            </a:r>
            <a:r>
              <a:rPr lang="en-US" sz="3000" i="1" dirty="0" smtClean="0">
                <a:solidFill>
                  <a:schemeClr val="tx1"/>
                </a:solidFill>
                <a:latin typeface="Arno Pro Display" pitchFamily="18" charset="0"/>
              </a:rPr>
              <a:t>CELEBRATE</a:t>
            </a:r>
            <a:r>
              <a:rPr lang="en-US" sz="3000" dirty="0" smtClean="0">
                <a:solidFill>
                  <a:schemeClr val="tx1"/>
                </a:solidFill>
                <a:latin typeface="Arno Pro Display" pitchFamily="18" charset="0"/>
              </a:rPr>
              <a:t> the lives of organ and tissue recipients and </a:t>
            </a:r>
            <a:r>
              <a:rPr lang="en-US" sz="3000" i="1" dirty="0" smtClean="0">
                <a:solidFill>
                  <a:schemeClr val="tx1"/>
                </a:solidFill>
                <a:latin typeface="Arno Pro Display" pitchFamily="18" charset="0"/>
              </a:rPr>
              <a:t>RECOGNIZE</a:t>
            </a:r>
            <a:r>
              <a:rPr lang="en-US" sz="3000" dirty="0" smtClean="0">
                <a:solidFill>
                  <a:schemeClr val="tx1"/>
                </a:solidFill>
                <a:latin typeface="Arno Pro Display" pitchFamily="18" charset="0"/>
              </a:rPr>
              <a:t> those waiting for a lifesaving </a:t>
            </a:r>
            <a:r>
              <a:rPr lang="en-US" sz="3000" dirty="0" smtClean="0">
                <a:solidFill>
                  <a:schemeClr val="tx1"/>
                </a:solidFill>
                <a:latin typeface="Arno Pro Display" pitchFamily="18" charset="0"/>
              </a:rPr>
              <a:t>transplant</a:t>
            </a:r>
            <a:r>
              <a:rPr lang="en-US" sz="3000" dirty="0" smtClean="0">
                <a:solidFill>
                  <a:schemeClr val="tx1"/>
                </a:solidFill>
                <a:latin typeface="Arno Pro Display" pitchFamily="18" charset="0"/>
              </a:rPr>
              <a:t>.</a:t>
            </a:r>
          </a:p>
          <a:p>
            <a:endParaRPr lang="en-US" i="1" dirty="0">
              <a:solidFill>
                <a:schemeClr val="tx1"/>
              </a:solidFill>
              <a:latin typeface="Arno Pro Display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Arno Pro Display" pitchFamily="18" charset="0"/>
            </a:endParaRPr>
          </a:p>
          <a:p>
            <a:r>
              <a:rPr lang="en-US" sz="3000" u="sng" dirty="0" smtClean="0">
                <a:solidFill>
                  <a:schemeClr val="tx1"/>
                </a:solidFill>
                <a:latin typeface="Arno Pro Display" pitchFamily="18" charset="0"/>
              </a:rPr>
              <a:t>www.DonorAlliance.org/DonorDash</a:t>
            </a:r>
          </a:p>
          <a:p>
            <a:endParaRPr lang="en-US" dirty="0" smtClean="0">
              <a:solidFill>
                <a:schemeClr val="tx1"/>
              </a:solidFill>
              <a:latin typeface="Arno Pro Display" pitchFamily="18" charset="0"/>
            </a:endParaRPr>
          </a:p>
          <a:p>
            <a:endParaRPr lang="en-US" dirty="0">
              <a:solidFill>
                <a:schemeClr val="tx1"/>
              </a:solidFill>
              <a:latin typeface="Arno Pro Display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2539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4724400"/>
            <a:ext cx="9144000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no Pro Display" pitchFamily="18" charset="0"/>
              </a:rPr>
              <a:t>REGISTER TODAY!</a:t>
            </a:r>
            <a:endParaRPr lang="en-US" sz="3600" b="1" dirty="0">
              <a:solidFill>
                <a:schemeClr val="bg1"/>
              </a:solidFill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2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1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39734"/>
            <a:ext cx="9144000" cy="431826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no Pro Display"/>
              </a:rPr>
              <a:t>Can’t </a:t>
            </a:r>
            <a:r>
              <a:rPr lang="en-US" dirty="0">
                <a:solidFill>
                  <a:schemeClr val="tx1"/>
                </a:solidFill>
                <a:latin typeface="Arno Pro Display"/>
              </a:rPr>
              <a:t>run or walk in the Donor Dash but still want to take part in all of the fun? </a:t>
            </a:r>
            <a:r>
              <a:rPr lang="en-US" b="1" dirty="0" smtClean="0">
                <a:solidFill>
                  <a:schemeClr val="tx1"/>
                </a:solidFill>
                <a:latin typeface="Arno Pro Display"/>
              </a:rPr>
              <a:t>Sign up to volunteer! </a:t>
            </a:r>
            <a:r>
              <a:rPr lang="en-US" dirty="0" smtClean="0">
                <a:solidFill>
                  <a:schemeClr val="tx1"/>
                </a:solidFill>
                <a:latin typeface="Arno Pro Display"/>
              </a:rPr>
              <a:t>We need </a:t>
            </a:r>
            <a:r>
              <a:rPr lang="en-US" dirty="0">
                <a:solidFill>
                  <a:schemeClr val="tx1"/>
                </a:solidFill>
                <a:latin typeface="Arno Pro Display"/>
              </a:rPr>
              <a:t>course marshals, registration, start/finish line and course water station volunteers just to name a few! Each volunteer </a:t>
            </a:r>
            <a:r>
              <a:rPr lang="en-US" dirty="0" smtClean="0">
                <a:solidFill>
                  <a:schemeClr val="tx1"/>
                </a:solidFill>
                <a:latin typeface="Arno Pro Display"/>
              </a:rPr>
              <a:t>receives </a:t>
            </a:r>
            <a:r>
              <a:rPr lang="en-US" dirty="0">
                <a:solidFill>
                  <a:schemeClr val="tx1"/>
                </a:solidFill>
                <a:latin typeface="Arno Pro Display"/>
              </a:rPr>
              <a:t>a free race registration for a friend or family </a:t>
            </a:r>
            <a:r>
              <a:rPr lang="en-US" dirty="0" smtClean="0">
                <a:solidFill>
                  <a:schemeClr val="tx1"/>
                </a:solidFill>
                <a:latin typeface="Arno Pro Display"/>
              </a:rPr>
              <a:t>member! </a:t>
            </a:r>
          </a:p>
          <a:p>
            <a:endParaRPr lang="en-US" dirty="0" smtClean="0">
              <a:solidFill>
                <a:schemeClr val="tx1"/>
              </a:solidFill>
              <a:latin typeface="Arno Pro Display" pitchFamily="18" charset="0"/>
            </a:endParaRPr>
          </a:p>
          <a:p>
            <a:r>
              <a:rPr lang="en-US" sz="3000" u="sng" dirty="0" smtClean="0">
                <a:solidFill>
                  <a:schemeClr val="tx1"/>
                </a:solidFill>
                <a:latin typeface="Arno Pro Display"/>
              </a:rPr>
              <a:t>www.DonorAlliance.org/programs/donor-dash/volunteer</a:t>
            </a:r>
            <a:r>
              <a:rPr lang="en-US" sz="3000" u="sng" dirty="0">
                <a:solidFill>
                  <a:schemeClr val="tx1"/>
                </a:solidFill>
                <a:latin typeface="Arno Pro Display"/>
              </a:rPr>
              <a:t>/</a:t>
            </a:r>
            <a:endParaRPr lang="en-US" sz="3000" dirty="0" smtClean="0">
              <a:solidFill>
                <a:schemeClr val="tx1"/>
              </a:solidFill>
              <a:latin typeface="Arno Pro Display"/>
            </a:endParaRPr>
          </a:p>
          <a:p>
            <a:endParaRPr lang="en-US" dirty="0">
              <a:solidFill>
                <a:schemeClr val="tx1"/>
              </a:solidFill>
              <a:latin typeface="Arno Pro Display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39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07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104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Donor Alliance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Ashlee Dixon</dc:creator>
  <cp:lastModifiedBy>John Romero</cp:lastModifiedBy>
  <cp:revision>6</cp:revision>
  <dcterms:created xsi:type="dcterms:W3CDTF">2015-06-09T16:00:55Z</dcterms:created>
  <dcterms:modified xsi:type="dcterms:W3CDTF">2015-06-24T22:38:26Z</dcterms:modified>
</cp:coreProperties>
</file>