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4" y="3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4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2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6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1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4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1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0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EDEDF-0097-4958-B90B-D2C913AAB02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ED080-7595-43EB-8B13-204F94D77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oralliance.org/DonorDas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594"/>
            <a:ext cx="12192000" cy="639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1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7"/>
            <a:ext cx="12191238" cy="68575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35098" y="1819692"/>
            <a:ext cx="65218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The Donor Dash </a:t>
            </a:r>
            <a:r>
              <a:rPr lang="en-US" sz="2800" b="1" dirty="0" smtClean="0"/>
              <a:t>5K is </a:t>
            </a:r>
            <a:r>
              <a:rPr lang="en-US" sz="2800" b="1" dirty="0"/>
              <a:t>for runners, walkers and the entire family to </a:t>
            </a:r>
            <a:r>
              <a:rPr lang="en-US" sz="2800" b="1" i="1" dirty="0"/>
              <a:t>HONOR</a:t>
            </a:r>
            <a:r>
              <a:rPr lang="en-US" sz="2800" b="1" dirty="0"/>
              <a:t> the lives of organ and tissue donors, </a:t>
            </a:r>
            <a:r>
              <a:rPr lang="en-US" sz="2800" b="1" i="1" dirty="0"/>
              <a:t>CELEBRATE</a:t>
            </a:r>
            <a:r>
              <a:rPr lang="en-US" sz="2800" b="1" dirty="0"/>
              <a:t> the lives of organ and tissue recipients and </a:t>
            </a:r>
            <a:r>
              <a:rPr lang="en-US" sz="2800" b="1" i="1" dirty="0"/>
              <a:t>RECOGNIZE</a:t>
            </a:r>
            <a:r>
              <a:rPr lang="en-US" sz="2800" b="1" dirty="0"/>
              <a:t> those waiting for a lifesaving transplant</a:t>
            </a:r>
            <a:r>
              <a:rPr lang="en-US" sz="2800" b="1" dirty="0" smtClean="0"/>
              <a:t>.</a:t>
            </a:r>
            <a:endParaRPr lang="en-US" sz="2800" b="1" dirty="0" smtClean="0">
              <a:latin typeface="Arno Pro Display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828" y="4006877"/>
            <a:ext cx="2719652" cy="19348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20" y="4006877"/>
            <a:ext cx="2752284" cy="205080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048000" y="458942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>
                <a:latin typeface="Arno Pro Display" pitchFamily="18" charset="0"/>
              </a:rPr>
              <a:t>REGISTER TODAY!</a:t>
            </a:r>
          </a:p>
          <a:p>
            <a:pPr algn="ctr"/>
            <a:r>
              <a:rPr lang="en-US" sz="2800" b="1" i="1" u="sng" dirty="0">
                <a:latin typeface="Arno Pro Display" pitchFamily="18" charset="0"/>
              </a:rPr>
              <a:t>www.DonorAlliance.org/DonorDash</a:t>
            </a:r>
          </a:p>
        </p:txBody>
      </p:sp>
    </p:spTree>
    <p:extLst>
      <p:ext uri="{BB962C8B-B14F-4D97-AF65-F5344CB8AC3E}">
        <p14:creationId xmlns:p14="http://schemas.microsoft.com/office/powerpoint/2010/main" val="217996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7"/>
            <a:ext cx="12191238" cy="68575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06123" y="1874514"/>
            <a:ext cx="997975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Can’t run or walk in the Donor Dash but still want to take part in all of the fun? </a:t>
            </a:r>
            <a:r>
              <a:rPr lang="en-US" sz="2400" b="1" u="sng" dirty="0"/>
              <a:t>Sign up to volunteer! </a:t>
            </a:r>
            <a:r>
              <a:rPr lang="en-US" sz="2400" b="1" dirty="0"/>
              <a:t>We need course marshals, registration, start/finish line and course water station volunteers just to name a few! Each volunteer receives a free race registration for </a:t>
            </a:r>
            <a:r>
              <a:rPr lang="en-US" sz="2400" b="1" dirty="0" smtClean="0"/>
              <a:t>themselves or a friend! </a:t>
            </a:r>
            <a:endParaRPr lang="en-US" sz="2400" b="1" dirty="0"/>
          </a:p>
          <a:p>
            <a:pPr algn="ctr"/>
            <a:r>
              <a:rPr lang="en-US" sz="2400" b="1" i="1" u="sng" dirty="0"/>
              <a:t>www.DonorAlliance.org/programs/donor-dash/volunteer/</a:t>
            </a:r>
            <a:endParaRPr lang="en-US" sz="2400" b="1" i="1" dirty="0"/>
          </a:p>
          <a:p>
            <a:endParaRPr lang="en-US" sz="2800" dirty="0">
              <a:latin typeface="Arno Pro Display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643" y="3939112"/>
            <a:ext cx="3170713" cy="211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7"/>
            <a:ext cx="12191238" cy="68575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3347" y="1971882"/>
            <a:ext cx="107453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Join Our Team!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(Insert team name or business name here) </a:t>
            </a:r>
            <a:r>
              <a:rPr lang="en-US" sz="3200" b="1" dirty="0" smtClean="0"/>
              <a:t>will be out in force at the 2019 Donor Dash and we want you to join in on the fun! Register today at </a:t>
            </a:r>
            <a:r>
              <a:rPr lang="en-US" sz="3200" b="1" dirty="0" smtClean="0">
                <a:hlinkClick r:id="rId3"/>
              </a:rPr>
              <a:t>www.DonorAlliance.org/DonorDash</a:t>
            </a:r>
            <a:r>
              <a:rPr lang="en-US" sz="3200" b="1" dirty="0" smtClean="0"/>
              <a:t> and look for our team name! We’ll see you on July 21</a:t>
            </a:r>
            <a:r>
              <a:rPr lang="en-US" sz="3200" b="1" baseline="30000" dirty="0" smtClean="0"/>
              <a:t>st</a:t>
            </a:r>
            <a:r>
              <a:rPr lang="en-US" sz="3200" b="1" dirty="0"/>
              <a:t>!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6554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680623C-1FA1-449A-BCE0-4D40838362B6}" vid="{648771C0-D238-4BBF-9ABA-AA43BDC0D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Donor Dash Slide Template LARGE 16x9</Template>
  <TotalTime>82</TotalTime>
  <Words>156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Arno Pro Display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Donor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Romero</dc:creator>
  <cp:lastModifiedBy>Brianna DiPilato</cp:lastModifiedBy>
  <cp:revision>9</cp:revision>
  <dcterms:created xsi:type="dcterms:W3CDTF">2018-05-25T14:23:29Z</dcterms:created>
  <dcterms:modified xsi:type="dcterms:W3CDTF">2019-04-29T17:19:55Z</dcterms:modified>
</cp:coreProperties>
</file>