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0" r:id="rId5"/>
    <p:sldId id="261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0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75AA-227B-4415-B979-AC53DE794AD7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0D08-530D-405A-A011-A3D9AA4C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2598"/>
            <a:ext cx="7467600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3888" y="2043162"/>
            <a:ext cx="714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25408F"/>
                </a:solidFill>
              </a:rPr>
              <a:t>ANYONE CAN REGISTER:</a:t>
            </a:r>
            <a:endParaRPr lang="en-US" sz="5400" b="1" dirty="0">
              <a:solidFill>
                <a:srgbClr val="25408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494" y="3042037"/>
            <a:ext cx="8184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5408F"/>
                </a:solidFill>
              </a:rPr>
              <a:t>Anyone, regardless of age or medical condition can register as a donor.</a:t>
            </a:r>
          </a:p>
          <a:p>
            <a:r>
              <a:rPr lang="en-US" sz="3600" b="1" dirty="0" smtClean="0">
                <a:solidFill>
                  <a:srgbClr val="25408F"/>
                </a:solidFill>
              </a:rPr>
              <a:t>Patients with diabetes, hepatitis and other chronic conditions can potentially save and heal lives. </a:t>
            </a:r>
            <a:endParaRPr lang="en-US" sz="3600" b="1" dirty="0">
              <a:solidFill>
                <a:srgbClr val="25408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82" y="1878558"/>
            <a:ext cx="1252538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710193"/>
            <a:ext cx="8229600" cy="119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National Blue &amp; Green Day is April 13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Celebrate the lifesaving gift of donation by wearing your brightest </a:t>
            </a:r>
            <a:r>
              <a:rPr lang="en-US" sz="2800" b="1" dirty="0" smtClean="0">
                <a:solidFill>
                  <a:srgbClr val="0070C0"/>
                </a:solidFill>
              </a:rPr>
              <a:t>BLUE</a:t>
            </a:r>
            <a:r>
              <a:rPr lang="en-US" sz="2800" dirty="0" smtClean="0"/>
              <a:t> &amp; </a:t>
            </a:r>
            <a:r>
              <a:rPr lang="en-US" sz="2800" b="1" dirty="0" smtClean="0">
                <a:solidFill>
                  <a:srgbClr val="92D050"/>
                </a:solidFill>
              </a:rPr>
              <a:t>GREEN</a:t>
            </a:r>
            <a:r>
              <a:rPr lang="en-US" sz="2800" b="1" dirty="0" smtClean="0"/>
              <a:t>!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126519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7650" y="1925156"/>
            <a:ext cx="469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25408F"/>
                </a:solidFill>
              </a:rPr>
              <a:t>MEDICAL CARE:</a:t>
            </a:r>
            <a:endParaRPr lang="en-US" sz="5400" b="1" dirty="0">
              <a:solidFill>
                <a:srgbClr val="25408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8205" y="3055952"/>
            <a:ext cx="8184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5408F"/>
                </a:solidFill>
              </a:rPr>
              <a:t>Your decision to be an organ, eye and tissue donor will not interfere</a:t>
            </a:r>
          </a:p>
          <a:p>
            <a:r>
              <a:rPr lang="en-US" sz="3600" b="1" dirty="0" smtClean="0">
                <a:solidFill>
                  <a:srgbClr val="25408F"/>
                </a:solidFill>
              </a:rPr>
              <a:t>with your medical care. Doctors and nurses caring for you before death </a:t>
            </a:r>
          </a:p>
          <a:p>
            <a:r>
              <a:rPr lang="en-US" sz="3600" b="1" dirty="0" smtClean="0">
                <a:solidFill>
                  <a:srgbClr val="25408F"/>
                </a:solidFill>
              </a:rPr>
              <a:t>are not involved in the donation process. </a:t>
            </a:r>
            <a:endParaRPr lang="en-US" sz="3600" b="1" dirty="0">
              <a:solidFill>
                <a:srgbClr val="25408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11" y="1760552"/>
            <a:ext cx="1252538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47" y="1798983"/>
            <a:ext cx="6006906" cy="4244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7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4" y="1131223"/>
            <a:ext cx="4862413" cy="3646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33" y="941869"/>
            <a:ext cx="5479860" cy="4109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68" y="3192553"/>
            <a:ext cx="5368665" cy="40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5145" y="1717843"/>
            <a:ext cx="696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25408F"/>
                </a:solidFill>
              </a:rPr>
              <a:t>A single donor can save more than 75 Lives!</a:t>
            </a:r>
            <a:endParaRPr lang="en-US" sz="5400" b="1" dirty="0">
              <a:solidFill>
                <a:srgbClr val="25408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7730" y="3528813"/>
            <a:ext cx="8184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25408F"/>
                </a:solidFill>
              </a:rPr>
              <a:t>An organ </a:t>
            </a:r>
            <a:r>
              <a:rPr lang="en-US" sz="3600" b="1" dirty="0">
                <a:solidFill>
                  <a:srgbClr val="25408F"/>
                </a:solidFill>
              </a:rPr>
              <a:t>d</a:t>
            </a:r>
            <a:r>
              <a:rPr lang="en-US" sz="3600" b="1" dirty="0" smtClean="0">
                <a:solidFill>
                  <a:srgbClr val="25408F"/>
                </a:solidFill>
              </a:rPr>
              <a:t>onor can save 8 lives through organ donation.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25408F"/>
                </a:solidFill>
              </a:rPr>
              <a:t>A tissue donor can save or heal more than 75 lives through tissue donation.</a:t>
            </a:r>
            <a:endParaRPr lang="en-US" sz="3600" b="1" dirty="0">
              <a:solidFill>
                <a:srgbClr val="25408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92" y="1834821"/>
            <a:ext cx="1256347" cy="12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2BB6727-BB36-4D96-AF5D-ECE8BCF88CF7}" vid="{72079B52-3ECD-4E2D-B3E2-418A711B4E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130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Donor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Romero</dc:creator>
  <cp:lastModifiedBy>John Romero</cp:lastModifiedBy>
  <cp:revision>8</cp:revision>
  <dcterms:created xsi:type="dcterms:W3CDTF">2018-03-12T16:01:17Z</dcterms:created>
  <dcterms:modified xsi:type="dcterms:W3CDTF">2018-03-12T20:00:22Z</dcterms:modified>
</cp:coreProperties>
</file>