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C0E6"/>
    <a:srgbClr val="D2E4F4"/>
    <a:srgbClr val="B2D68A"/>
    <a:srgbClr val="7CBC50"/>
    <a:srgbClr val="7993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34F3-783E-AEAC-2D4D-05469ED34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A4186E-6707-9E72-7968-F8BC07769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C67FF-1A34-698A-005A-63D44089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0BD79-4472-44B2-8132-AAB8457C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CF2FA-D4D3-BE81-2B19-A721266F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5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FD2EB-596B-59C8-D75D-71CD91A7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8E646-0E90-B2A4-DA0E-61AAA64BC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C9AAF-52CF-AAD1-C66E-54436E9F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DEFA8-B254-F1EA-5967-CF46BBE3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E600E-E1DE-FC3A-BDE5-B0A37BD5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7CC50A-5602-0888-5474-3015B77E5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4F03A-4A91-E391-C64A-C13BF0A15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4B4A0-E605-06E1-6894-927CFD02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33A33-57FA-B1DA-F48C-17C208B2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F824B-79A0-6037-ED53-D44B477E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7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83C9-A3D1-ED7D-8E43-F0B219F2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F5291-5535-F630-7351-3CCECDE96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9F18A-9C91-7DBB-8A6B-1F41466A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48F0B-1209-C60B-6974-3B7110D7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22194-0C9B-0BBE-5826-1467C358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C2E7-C945-8B68-4171-A1378E50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437B0-56F6-7264-B75A-3189C75EE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1A406-1337-0C66-27CE-128CC177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F67E2-D931-40C1-EE81-6C8A2E56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5CAB5-46F8-BBF5-A947-6CB5BE4D4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2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B00C-8953-4D61-E4E2-00A5763A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3F576-60A6-A1FC-3453-E3F87C4FB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91F77-10D5-F5FE-0F0D-695C6D7BD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EEC67-D98B-AE17-7FCA-5196E58C7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E776E-F3F1-418B-09B1-FB29561BA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DACD7-30A7-F300-5C5B-211E9F05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6366-F916-C30B-C3DA-C5C8B2949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B46C4-B792-9F4B-C1BF-BD8343061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B0744-1C61-32BF-C607-99F618593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997EC-1B40-1C47-5E0D-90BC20F1B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9E19A-9118-C20E-8240-27A6286D7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568E40-ABBB-8E60-B73D-EE8ADDC8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53288-7D0D-24BF-E742-A7873C56B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F84EB0-22B9-281C-1C70-876F71BA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2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B4F2C-4A45-C1D3-73DD-DC8B0830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70578B-5135-5F5A-CA95-1F0D466A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FFE60-DFAC-582F-E7D2-DEF363B0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8F224-15BF-401B-A1E3-680430F12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5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9EAA3F-5E08-39D6-BDC1-E6F3776BB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6D9630-F7FD-9554-77D1-5803EC2B8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98E73-5B91-192A-B82B-E446AFCE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3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2A22-B267-F438-8C54-DE42E0AE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AD5DE-A094-701D-DFD9-F44A1C40E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37D15-E50D-0F65-3A4A-EA16D69D7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59DBC-3921-2E54-5111-22D43F7D8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79EFC-8800-508F-8582-939DA7EA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179E9-143C-262C-E1D2-551923ED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8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40E8C-CA6A-0D0B-352A-63CEADD0A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CA1A7A-5A76-D575-3E75-D9220FF410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B9D1D-7245-0A55-7028-1B9624A3B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60B07-89D7-15F0-57A7-F24A73DD1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C394A-A3F2-3BDA-2A3F-DFF673E4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9DD7B-1A29-78D8-D354-4DA1C2CFB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4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B09B5-97DA-8438-720F-254A3D39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8328A-30BD-1347-0088-F2F36FF2E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100A6-FDAC-A79E-2CDA-5C6984555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2D538-11C4-7E4C-8BD9-52A8B71770CE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A02CE-25F9-6421-A99F-4B0026308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E793E-B2E2-3572-375D-75A808C4F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4820F67-A3B6-42F1-F19C-70F3FF1EE898}"/>
              </a:ext>
            </a:extLst>
          </p:cNvPr>
          <p:cNvSpPr/>
          <p:nvPr/>
        </p:nvSpPr>
        <p:spPr>
          <a:xfrm>
            <a:off x="2359799" y="88252"/>
            <a:ext cx="9725110" cy="1762641"/>
          </a:xfrm>
          <a:prstGeom prst="rect">
            <a:avLst/>
          </a:prstGeom>
          <a:solidFill>
            <a:srgbClr val="B2D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7EB0FD8-6941-F34E-B5DE-7733489C7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619" y="350787"/>
            <a:ext cx="1210512" cy="1148256"/>
          </a:xfrm>
          <a:prstGeom prst="rect">
            <a:avLst/>
          </a:prstGeom>
        </p:spPr>
      </p:pic>
      <p:pic>
        <p:nvPicPr>
          <p:cNvPr id="20" name="Picture 19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594B37AA-D637-AFCF-6633-8CA8E1343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828" y="497533"/>
            <a:ext cx="5128825" cy="1068505"/>
          </a:xfrm>
          <a:prstGeom prst="rect">
            <a:avLst/>
          </a:prstGeom>
          <a:effectLst>
            <a:outerShdw dist="50800" dir="3600000" algn="ctr" rotWithShape="0">
              <a:srgbClr val="7CBC50"/>
            </a:outerShdw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92C0186-C2BF-E834-DD72-60035098F9EA}"/>
              </a:ext>
            </a:extLst>
          </p:cNvPr>
          <p:cNvSpPr/>
          <p:nvPr/>
        </p:nvSpPr>
        <p:spPr>
          <a:xfrm>
            <a:off x="107091" y="88252"/>
            <a:ext cx="2127443" cy="1762641"/>
          </a:xfrm>
          <a:prstGeom prst="rect">
            <a:avLst/>
          </a:prstGeom>
          <a:solidFill>
            <a:srgbClr val="D2E4F4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picture containing candle&#10;&#10;Description automatically generated">
            <a:extLst>
              <a:ext uri="{FF2B5EF4-FFF2-40B4-BE49-F238E27FC236}">
                <a16:creationId xmlns:a16="http://schemas.microsoft.com/office/drawing/2014/main" id="{A1CE738E-7CD9-6EE7-2C77-56694BC574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418" y="0"/>
            <a:ext cx="1775292" cy="1775292"/>
          </a:xfrm>
          <a:prstGeom prst="rect">
            <a:avLst/>
          </a:prstGeom>
        </p:spPr>
      </p:pic>
      <p:pic>
        <p:nvPicPr>
          <p:cNvPr id="11" name="Picture 10" descr="Qr code&#10;&#10;Description automatically generated with medium confidence">
            <a:extLst>
              <a:ext uri="{FF2B5EF4-FFF2-40B4-BE49-F238E27FC236}">
                <a16:creationId xmlns:a16="http://schemas.microsoft.com/office/drawing/2014/main" id="{ED7C65A0-214C-E8A8-A70A-3124AC337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54516" y="491261"/>
            <a:ext cx="1268014" cy="128403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5082DD9-FA0F-56F9-7829-C976005513CD}"/>
              </a:ext>
            </a:extLst>
          </p:cNvPr>
          <p:cNvSpPr/>
          <p:nvPr/>
        </p:nvSpPr>
        <p:spPr>
          <a:xfrm>
            <a:off x="107091" y="6360467"/>
            <a:ext cx="11977818" cy="430288"/>
          </a:xfrm>
          <a:prstGeom prst="rect">
            <a:avLst/>
          </a:prstGeom>
          <a:solidFill>
            <a:srgbClr val="B2D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Graphical user interface&#10;&#10;Description automatically generated">
            <a:extLst>
              <a:ext uri="{FF2B5EF4-FFF2-40B4-BE49-F238E27FC236}">
                <a16:creationId xmlns:a16="http://schemas.microsoft.com/office/drawing/2014/main" id="{D92C124F-2940-5B2B-5455-0E781B25D4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5064" y="6008979"/>
            <a:ext cx="4593022" cy="114825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F883949-678D-F427-7B9D-4F31512C53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4963" y="6468776"/>
            <a:ext cx="4223560" cy="26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3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Lynde Scott</dc:creator>
  <cp:lastModifiedBy>Lynde Scott</cp:lastModifiedBy>
  <cp:revision>10</cp:revision>
  <dcterms:created xsi:type="dcterms:W3CDTF">2023-03-09T22:38:24Z</dcterms:created>
  <dcterms:modified xsi:type="dcterms:W3CDTF">2023-03-21T16:47:00Z</dcterms:modified>
</cp:coreProperties>
</file>